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2" r:id="rId1"/>
  </p:sldMasterIdLst>
  <p:sldIdLst>
    <p:sldId id="256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-90" y="-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842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426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550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32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697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519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876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744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655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155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869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8D417-89D8-4181-ACF4-151B9A3DA452}" type="datetimeFigureOut">
              <a:rPr lang="bg-BG" smtClean="0"/>
              <a:t>21.12.2023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E0179-9261-4AA9-BEB5-2A1125BDA5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3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91" y="2"/>
            <a:ext cx="11665132" cy="86214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ЗАЕДНО С КОЦЕ ЗА БОРБАТА МУ С РАК</a:t>
            </a:r>
            <a:endParaRPr lang="bg-BG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5486" y="1214846"/>
            <a:ext cx="5473337" cy="5643154"/>
          </a:xfrm>
        </p:spPr>
        <p:txBody>
          <a:bodyPr>
            <a:normAutofit fontScale="92500" lnSpcReduction="20000"/>
          </a:bodyPr>
          <a:lstStyle/>
          <a:p>
            <a:r>
              <a:rPr lang="bg-BG" sz="2800" b="1" i="1" dirty="0" smtClean="0">
                <a:solidFill>
                  <a:srgbClr val="002060"/>
                </a:solidFill>
              </a:rPr>
              <a:t>Коце е едва на 20 години. </a:t>
            </a:r>
          </a:p>
          <a:p>
            <a:r>
              <a:rPr lang="bg-BG" sz="2800" b="1" i="1" dirty="0" smtClean="0">
                <a:solidFill>
                  <a:srgbClr val="002060"/>
                </a:solidFill>
              </a:rPr>
              <a:t>Месец след навършването им  е диагностициран с рядък и  агресивен вид рак – Сарком на Юинг, който засяга основно млади хора.</a:t>
            </a:r>
          </a:p>
          <a:p>
            <a:r>
              <a:rPr lang="bg-BG" sz="2800" b="1" i="1" dirty="0" smtClean="0">
                <a:solidFill>
                  <a:srgbClr val="002060"/>
                </a:solidFill>
              </a:rPr>
              <a:t>В момента е в клиника в Турция, с назначено спешно лечение!!!</a:t>
            </a:r>
          </a:p>
          <a:p>
            <a:r>
              <a:rPr lang="bg-BG" sz="2800" b="1" i="1" dirty="0" smtClean="0">
                <a:solidFill>
                  <a:srgbClr val="002060"/>
                </a:solidFill>
              </a:rPr>
              <a:t>Лечението ще възлезне на стойност над 100 000 €</a:t>
            </a:r>
          </a:p>
          <a:p>
            <a:r>
              <a:rPr lang="bg-BG" sz="2800" b="1" i="1" dirty="0" smtClean="0">
                <a:solidFill>
                  <a:srgbClr val="002060"/>
                </a:solidFill>
              </a:rPr>
              <a:t>Това е борба за Живот!!! </a:t>
            </a:r>
          </a:p>
          <a:p>
            <a:r>
              <a:rPr lang="bg-BG" sz="2800" b="1" i="1" dirty="0" smtClean="0">
                <a:solidFill>
                  <a:srgbClr val="002060"/>
                </a:solidFill>
              </a:rPr>
              <a:t>Моля, подкрепете Коце !!</a:t>
            </a:r>
            <a:r>
              <a:rPr lang="bg-BG" b="1" i="1" dirty="0" smtClean="0">
                <a:solidFill>
                  <a:srgbClr val="002060"/>
                </a:solidFill>
              </a:rPr>
              <a:t>!</a:t>
            </a:r>
          </a:p>
          <a:p>
            <a:endParaRPr lang="bg-BG" dirty="0" smtClean="0"/>
          </a:p>
          <a:p>
            <a:r>
              <a:rPr lang="bg-BG" sz="2000" b="1" i="1" dirty="0" smtClean="0">
                <a:solidFill>
                  <a:srgbClr val="C00000"/>
                </a:solidFill>
              </a:rPr>
              <a:t>Банкова сметка:  </a:t>
            </a:r>
            <a:r>
              <a:rPr lang="en-US" sz="2000" b="1" i="1" dirty="0" smtClean="0">
                <a:solidFill>
                  <a:srgbClr val="C00000"/>
                </a:solidFill>
              </a:rPr>
              <a:t>BG68CECB97901033096101</a:t>
            </a:r>
          </a:p>
          <a:p>
            <a:r>
              <a:rPr lang="bg-BG" sz="2000" b="1" i="1" dirty="0" smtClean="0">
                <a:solidFill>
                  <a:srgbClr val="C00000"/>
                </a:solidFill>
              </a:rPr>
              <a:t>Титуляр: Мария Бозукова</a:t>
            </a:r>
          </a:p>
          <a:p>
            <a:r>
              <a:rPr lang="en-US" sz="2000" b="1" i="1" dirty="0" err="1" smtClean="0">
                <a:solidFill>
                  <a:srgbClr val="C00000"/>
                </a:solidFill>
              </a:rPr>
              <a:t>Revolut</a:t>
            </a:r>
            <a:r>
              <a:rPr lang="bg-BG" sz="2000" b="1" i="1" dirty="0" smtClean="0">
                <a:solidFill>
                  <a:srgbClr val="C00000"/>
                </a:solidFill>
              </a:rPr>
              <a:t>: 0884449327</a:t>
            </a:r>
            <a:endParaRPr lang="en-US" sz="2000" b="1" i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" y="944399"/>
            <a:ext cx="5460274" cy="60442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5687">
            <a:off x="347644" y="1064915"/>
            <a:ext cx="1961378" cy="26033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4561">
            <a:off x="3941477" y="1046567"/>
            <a:ext cx="1920531" cy="238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82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ЗАЕДНО С КОЦЕ ЗА БОРБАТА МУ С РАК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ЗАЕДНО С КОЦЕ ЗА БОРБАТА МУ С РАК</dc:title>
  <dc:creator>Plamena Suraeva</dc:creator>
  <cp:lastModifiedBy>UserA1</cp:lastModifiedBy>
  <cp:revision>8</cp:revision>
  <dcterms:created xsi:type="dcterms:W3CDTF">2023-12-19T11:49:55Z</dcterms:created>
  <dcterms:modified xsi:type="dcterms:W3CDTF">2023-12-21T12:19:56Z</dcterms:modified>
</cp:coreProperties>
</file>